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37" autoAdjust="0"/>
  </p:normalViewPr>
  <p:slideViewPr>
    <p:cSldViewPr>
      <p:cViewPr varScale="1">
        <p:scale>
          <a:sx n="72" d="100"/>
          <a:sy n="72"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0C680E57-3011-4109-8000-5B8DD9930FBC}" type="datetimeFigureOut">
              <a:rPr lang="ru-RU" smtClean="0"/>
              <a:t>27.01.2020</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3FBD2523-1744-4CE3-928C-9014F9A8DB5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C680E57-3011-4109-8000-5B8DD9930FBC}" type="datetimeFigureOut">
              <a:rPr lang="ru-RU" smtClean="0"/>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BD2523-1744-4CE3-928C-9014F9A8DB5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C680E57-3011-4109-8000-5B8DD9930FBC}" type="datetimeFigureOut">
              <a:rPr lang="ru-RU" smtClean="0"/>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BD2523-1744-4CE3-928C-9014F9A8DB5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0C680E57-3011-4109-8000-5B8DD9930FBC}" type="datetimeFigureOut">
              <a:rPr lang="ru-RU" smtClean="0"/>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BD2523-1744-4CE3-928C-9014F9A8DB5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0C680E57-3011-4109-8000-5B8DD9930FBC}" type="datetimeFigureOut">
              <a:rPr lang="ru-RU" smtClean="0"/>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BD2523-1744-4CE3-928C-9014F9A8DB5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C680E57-3011-4109-8000-5B8DD9930FBC}" type="datetimeFigureOut">
              <a:rPr lang="ru-RU" smtClean="0"/>
              <a:t>27.01.2020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BD2523-1744-4CE3-928C-9014F9A8DB5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0C680E57-3011-4109-8000-5B8DD9930FBC}" type="datetimeFigureOut">
              <a:rPr lang="ru-RU" smtClean="0"/>
              <a:t>27.01.2020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FBD2523-1744-4CE3-928C-9014F9A8DB5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0C680E57-3011-4109-8000-5B8DD9930FBC}" type="datetimeFigureOut">
              <a:rPr lang="ru-RU" smtClean="0"/>
              <a:t>27.01.2020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FBD2523-1744-4CE3-928C-9014F9A8DB5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80E57-3011-4109-8000-5B8DD9930FBC}" type="datetimeFigureOut">
              <a:rPr lang="ru-RU" smtClean="0"/>
              <a:t>27.01.2020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FBD2523-1744-4CE3-928C-9014F9A8DB5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C680E57-3011-4109-8000-5B8DD9930FBC}" type="datetimeFigureOut">
              <a:rPr lang="ru-RU" smtClean="0"/>
              <a:t>27.01.2020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BD2523-1744-4CE3-928C-9014F9A8DB5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0C680E57-3011-4109-8000-5B8DD9930FBC}" type="datetimeFigureOut">
              <a:rPr lang="ru-RU" smtClean="0"/>
              <a:t>27.01.2020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3FBD2523-1744-4CE3-928C-9014F9A8DB57}"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680E57-3011-4109-8000-5B8DD9930FBC}" type="datetimeFigureOut">
              <a:rPr lang="ru-RU" smtClean="0"/>
              <a:t>27.01.2020</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BD2523-1744-4CE3-928C-9014F9A8DB57}"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Christmas and New Year in GB</a:t>
            </a:r>
            <a:endParaRPr lang="ru-RU" dirty="0"/>
          </a:p>
        </p:txBody>
      </p:sp>
      <p:sp>
        <p:nvSpPr>
          <p:cNvPr id="3" name="Подзаголовок 2"/>
          <p:cNvSpPr>
            <a:spLocks noGrp="1"/>
          </p:cNvSpPr>
          <p:nvPr>
            <p:ph type="subTitle" idx="1"/>
          </p:nvPr>
        </p:nvSpPr>
        <p:spPr/>
        <p:txBody>
          <a:bodyPr/>
          <a:lstStyle/>
          <a:p>
            <a:r>
              <a:rPr lang="en-US" dirty="0" smtClean="0"/>
              <a:t>Customs and Traditions</a:t>
            </a:r>
            <a:endParaRPr lang="ru-RU" dirty="0"/>
          </a:p>
        </p:txBody>
      </p:sp>
    </p:spTree>
    <p:extLst>
      <p:ext uri="{BB962C8B-B14F-4D97-AF65-F5344CB8AC3E}">
        <p14:creationId xmlns:p14="http://schemas.microsoft.com/office/powerpoint/2010/main" val="3571348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n3FQrvX0AI84Ob.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5616" y="1196752"/>
            <a:ext cx="6624736"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5" y="5085184"/>
            <a:ext cx="8280920" cy="923330"/>
          </a:xfrm>
          <a:prstGeom prst="rect">
            <a:avLst/>
          </a:prstGeom>
          <a:noFill/>
        </p:spPr>
        <p:txBody>
          <a:bodyPr wrap="square" rtlCol="0">
            <a:spAutoFit/>
          </a:bodyPr>
          <a:lstStyle/>
          <a:p>
            <a:r>
              <a:rPr lang="ru-RU" dirty="0" smtClean="0"/>
              <a:t>     </a:t>
            </a:r>
            <a:r>
              <a:rPr lang="en-US" dirty="0" smtClean="0"/>
              <a:t>All English people celebrate Christmas on the 25th of December. What kind of </a:t>
            </a:r>
            <a:r>
              <a:rPr lang="ru-RU" dirty="0" smtClean="0"/>
              <a:t>    </a:t>
            </a:r>
            <a:r>
              <a:rPr lang="en-US" dirty="0" smtClean="0"/>
              <a:t>holiday is it? It is the yearly celebration of Jesus Christ birth. </a:t>
            </a:r>
          </a:p>
          <a:p>
            <a:endParaRPr lang="ru-RU" dirty="0"/>
          </a:p>
        </p:txBody>
      </p:sp>
    </p:spTree>
    <p:extLst>
      <p:ext uri="{BB962C8B-B14F-4D97-AF65-F5344CB8AC3E}">
        <p14:creationId xmlns:p14="http://schemas.microsoft.com/office/powerpoint/2010/main" val="386654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620688"/>
            <a:ext cx="7443010" cy="369332"/>
          </a:xfrm>
          <a:prstGeom prst="rect">
            <a:avLst/>
          </a:prstGeom>
          <a:noFill/>
        </p:spPr>
        <p:txBody>
          <a:bodyPr wrap="square" rtlCol="0">
            <a:spAutoFit/>
          </a:bodyPr>
          <a:lstStyle/>
          <a:p>
            <a:pPr algn="ctr"/>
            <a:r>
              <a:rPr lang="en-US" dirty="0" smtClean="0"/>
              <a:t>                           That </a:t>
            </a:r>
            <a:r>
              <a:rPr lang="en-US" dirty="0"/>
              <a:t>h</a:t>
            </a:r>
            <a:r>
              <a:rPr lang="en-US" dirty="0" smtClean="0"/>
              <a:t>oliday means the beginning of the new year and life </a:t>
            </a:r>
            <a:endParaRPr lang="ru-RU" dirty="0"/>
          </a:p>
        </p:txBody>
      </p:sp>
      <p:pic>
        <p:nvPicPr>
          <p:cNvPr id="2050" name="Picture 2" descr="https://avatars.mds.yandex.net/get-pdb/1632284/6b8b0ff4-4a57-4c75-ac37-c13142787315/s12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1124744"/>
            <a:ext cx="8525743" cy="537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3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136904" cy="923330"/>
          </a:xfrm>
          <a:prstGeom prst="rect">
            <a:avLst/>
          </a:prstGeom>
          <a:noFill/>
        </p:spPr>
        <p:txBody>
          <a:bodyPr wrap="square" rtlCol="0">
            <a:spAutoFit/>
          </a:bodyPr>
          <a:lstStyle/>
          <a:p>
            <a:r>
              <a:rPr lang="en-US" dirty="0" smtClean="0"/>
              <a:t>Christmas Day is the greatest holiday in Great Britain. It is interesting visiting the shops for buying our parents, relatives and dear people the presents. There are a lot of nice cards for letters. </a:t>
            </a:r>
            <a:endParaRPr lang="ru-RU" dirty="0"/>
          </a:p>
        </p:txBody>
      </p:sp>
      <p:pic>
        <p:nvPicPr>
          <p:cNvPr id="3074" name="Picture 2" descr="https://s1.1zoom.me/big7/153/Christmas_Candles_46854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1424140"/>
            <a:ext cx="8131766" cy="486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5" y="546096"/>
            <a:ext cx="8208912" cy="646331"/>
          </a:xfrm>
          <a:prstGeom prst="rect">
            <a:avLst/>
          </a:prstGeom>
          <a:noFill/>
        </p:spPr>
        <p:txBody>
          <a:bodyPr wrap="square" rtlCol="0">
            <a:spAutoFit/>
          </a:bodyPr>
          <a:lstStyle/>
          <a:p>
            <a:r>
              <a:rPr lang="en-US" dirty="0" smtClean="0"/>
              <a:t>It is interesting to visit London during this holiday. There is a Christmas Tree on Trafalgar Square. One can see many lights, toys, sweets all over the Christmas tree. </a:t>
            </a:r>
            <a:endParaRPr lang="ru-RU" dirty="0"/>
          </a:p>
        </p:txBody>
      </p:sp>
      <p:pic>
        <p:nvPicPr>
          <p:cNvPr id="4098" name="Picture 2" descr="https://www.athenaeumhotel.com/wp-content/uploads/2017/10/Trafalgar-Sq-Christma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60" y="1484784"/>
            <a:ext cx="784887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79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9552" y="548680"/>
            <a:ext cx="8280920" cy="923330"/>
          </a:xfrm>
          <a:prstGeom prst="rect">
            <a:avLst/>
          </a:prstGeom>
          <a:noFill/>
        </p:spPr>
        <p:txBody>
          <a:bodyPr wrap="square" rtlCol="0">
            <a:spAutoFit/>
          </a:bodyPr>
          <a:lstStyle/>
          <a:p>
            <a:r>
              <a:rPr lang="en-US" dirty="0" smtClean="0"/>
              <a:t>However, even there, the welcoming of the New Year is growing in popularity, particularly among younger people who prefer to spend Christmas with their parents but The New Year with their friends. The New Year’s parties go all night through. </a:t>
            </a:r>
            <a:endParaRPr lang="ru-RU" dirty="0"/>
          </a:p>
        </p:txBody>
      </p:sp>
      <p:pic>
        <p:nvPicPr>
          <p:cNvPr id="5134" name="Picture 14" descr="http://udivitelno.com/images/10/Foto-dnya/%D0%A4%D0%B5%D0%B9%D0%B5%D1%80%D0%B2%D0%B5%D1%80%D0%BA%20%D0%B2%20%D0%9B%D0%BE%D0%BD%D0%B4%D0%BE%D0%BD%D0%B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700808"/>
            <a:ext cx="799466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92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764704"/>
            <a:ext cx="8424936" cy="646331"/>
          </a:xfrm>
          <a:prstGeom prst="rect">
            <a:avLst/>
          </a:prstGeom>
          <a:noFill/>
        </p:spPr>
        <p:txBody>
          <a:bodyPr wrap="square" rtlCol="0">
            <a:spAutoFit/>
          </a:bodyPr>
          <a:lstStyle/>
          <a:p>
            <a:r>
              <a:rPr lang="en-US" dirty="0" smtClean="0"/>
              <a:t>In Scotland, New Year’s celebration is the greatest festival of the year, where it even has a special name Hogmanay. Nobody, however can explain where this word came from.  </a:t>
            </a:r>
            <a:endParaRPr lang="ru-RU" dirty="0"/>
          </a:p>
        </p:txBody>
      </p:sp>
      <p:pic>
        <p:nvPicPr>
          <p:cNvPr id="6146" name="Picture 2" descr="https://ic.pics.livejournal.com/drugoi/484155/1837839/1837839_origina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700808"/>
            <a:ext cx="806489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63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362279"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2000" dirty="0" smtClean="0">
                <a:solidFill>
                  <a:srgbClr val="002060"/>
                </a:solidFill>
              </a:rPr>
              <a:t>Презентацию подготовила преподаватель английского языка </a:t>
            </a:r>
          </a:p>
          <a:p>
            <a:pPr algn="ctr"/>
            <a:r>
              <a:rPr lang="ru-RU" sz="2000" dirty="0" err="1" smtClean="0">
                <a:solidFill>
                  <a:srgbClr val="002060"/>
                </a:solidFill>
              </a:rPr>
              <a:t>Троянова</a:t>
            </a:r>
            <a:r>
              <a:rPr lang="ru-RU" sz="2000" dirty="0" smtClean="0">
                <a:solidFill>
                  <a:srgbClr val="002060"/>
                </a:solidFill>
              </a:rPr>
              <a:t> Ксения Сергеевна  </a:t>
            </a:r>
            <a:endParaRPr lang="ru-RU" sz="2000" dirty="0">
              <a:solidFill>
                <a:srgbClr val="00206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9102" y="3105835"/>
            <a:ext cx="2952328" cy="151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6000" y="3105835"/>
            <a:ext cx="4572000" cy="646331"/>
          </a:xfrm>
          <a:prstGeom prst="rect">
            <a:avLst/>
          </a:prstGeom>
        </p:spPr>
        <p:txBody>
          <a:bodyPr>
            <a:spAutoFit/>
          </a:bodyPr>
          <a:lstStyle/>
          <a:p>
            <a:pPr algn="ctr"/>
            <a:r>
              <a:rPr lang="ru-RU" dirty="0" smtClean="0">
                <a:solidFill>
                  <a:schemeClr val="tx2">
                    <a:lumMod val="75000"/>
                  </a:schemeClr>
                </a:solidFill>
              </a:rPr>
              <a:t>Новосибирский медицинский колледж. </a:t>
            </a:r>
          </a:p>
          <a:p>
            <a:pPr algn="ctr"/>
            <a:r>
              <a:rPr lang="ru-RU" dirty="0" smtClean="0">
                <a:solidFill>
                  <a:schemeClr val="tx2">
                    <a:lumMod val="75000"/>
                  </a:schemeClr>
                </a:solidFill>
              </a:rPr>
              <a:t>2020г.</a:t>
            </a:r>
            <a:endParaRPr lang="ru-RU" dirty="0">
              <a:solidFill>
                <a:schemeClr val="tx2">
                  <a:lumMod val="75000"/>
                </a:schemeClr>
              </a:solidFill>
            </a:endParaRPr>
          </a:p>
        </p:txBody>
      </p:sp>
    </p:spTree>
    <p:extLst>
      <p:ext uri="{BB962C8B-B14F-4D97-AF65-F5344CB8AC3E}">
        <p14:creationId xmlns:p14="http://schemas.microsoft.com/office/powerpoint/2010/main" val="1477893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TotalTime>
  <Words>215</Words>
  <Application>Microsoft Office PowerPoint</Application>
  <PresentationFormat>Экран (4:3)</PresentationFormat>
  <Paragraphs>12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Christmas and New Year in GB</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and New Year in GB</dc:title>
  <dc:creator>User</dc:creator>
  <cp:lastModifiedBy>User</cp:lastModifiedBy>
  <cp:revision>7</cp:revision>
  <dcterms:created xsi:type="dcterms:W3CDTF">2020-01-27T11:49:05Z</dcterms:created>
  <dcterms:modified xsi:type="dcterms:W3CDTF">2020-01-27T12:52:09Z</dcterms:modified>
</cp:coreProperties>
</file>