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905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На уроке внеклассного чтения в 1а классе мы работали с прекрасным рассказом М.Зощенко «Ёлка». Хоть рассказ и небольшой, но в нем заложен глубокий смысл о правильном воспитании детей. Дети высказали свои мысли о прочитанном - «Не допустимо брать чужое, нужно слушаться старших, быть добрыми, щедрыми, внимательными. Нельзя заботиться исключительно о собственных желаниях, нельзя грубить и драться. Люди, которые игнорируют эти правила становятся нечестными и одинокими.»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канун новогоднего праздника мы с детьми смастерили красивую ёлочку. </a:t>
            </a:r>
          </a:p>
        </p:txBody>
      </p:sp>
      <p:pic>
        <p:nvPicPr>
          <p:cNvPr id="2050" name="Picture 2" descr="C:\Users\user\Desktop\HVI7O5tVR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05000"/>
            <a:ext cx="71628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010400" cy="8382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Всех с Новым Годом!</a:t>
            </a:r>
          </a:p>
        </p:txBody>
      </p:sp>
      <p:pic>
        <p:nvPicPr>
          <p:cNvPr id="11266" name="Picture 2" descr="C:\Users\user\Desktop\yD2I0X5HpY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8153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2600" y="0"/>
            <a:ext cx="7239000" cy="14478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Мастер класс Ёлочка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2514600"/>
            <a:ext cx="3886200" cy="37338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Обводим ёлочку на цветной бумаге </a:t>
            </a:r>
          </a:p>
        </p:txBody>
      </p:sp>
      <p:pic>
        <p:nvPicPr>
          <p:cNvPr id="3074" name="Picture 2" descr="C:\Users\user\Desktop\9XcvA3DVm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057400"/>
            <a:ext cx="3733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Обводим 14 одинаковых полосок шириной 1,5 см, длиной 20 см</a:t>
            </a:r>
          </a:p>
        </p:txBody>
      </p:sp>
      <p:pic>
        <p:nvPicPr>
          <p:cNvPr id="4098" name="Picture 2" descr="C:\Users\user\Desktop\pO8b_ql7jC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282" y="1524000"/>
            <a:ext cx="5177118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Вырезаем полоски</a:t>
            </a:r>
          </a:p>
        </p:txBody>
      </p:sp>
      <p:pic>
        <p:nvPicPr>
          <p:cNvPr id="5122" name="Picture 2" descr="C:\Users\user\Desktop\sHQkjMCgPf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143000"/>
            <a:ext cx="4343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Сгибаем полоски и разрезаем по полам</a:t>
            </a:r>
          </a:p>
        </p:txBody>
      </p:sp>
      <p:pic>
        <p:nvPicPr>
          <p:cNvPr id="6146" name="Picture 2" descr="C:\Users\user\Desktop\OHlJYG0spf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24000"/>
            <a:ext cx="42672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Склеиваем каждую петелькой</a:t>
            </a:r>
          </a:p>
        </p:txBody>
      </p:sp>
      <p:pic>
        <p:nvPicPr>
          <p:cNvPr id="7170" name="Picture 2" descr="C:\Users\user\Desktop\0uEnRIXsy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318533"/>
            <a:ext cx="4495800" cy="5539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3352800" cy="51054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Приклеиваем нижний ряд из 7 заготовок, каждый следующий на 1 заготовку меньше </a:t>
            </a:r>
          </a:p>
        </p:txBody>
      </p:sp>
      <p:pic>
        <p:nvPicPr>
          <p:cNvPr id="8194" name="Picture 2" descr="C:\Users\user\Desktop\iX0szocEfy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896257"/>
            <a:ext cx="4724400" cy="5961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Украшаем ёлочку</a:t>
            </a:r>
          </a:p>
        </p:txBody>
      </p:sp>
      <p:pic>
        <p:nvPicPr>
          <p:cNvPr id="9218" name="Picture 2" descr="C:\Users\user\Desktop\Cw9asrIzfF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168400"/>
            <a:ext cx="4267200" cy="568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Ёлочка готова </a:t>
            </a:r>
          </a:p>
        </p:txBody>
      </p:sp>
      <p:pic>
        <p:nvPicPr>
          <p:cNvPr id="10242" name="Picture 2" descr="C:\Users\user\Desktop\rXoHMVU1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399" y="1447800"/>
            <a:ext cx="7605643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</TotalTime>
  <Words>146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       На уроке внеклассного чтения в 1а классе мы работали с прекрасным рассказом М.Зощенко «Ёлка». Хоть рассказ и небольшой, но в нем заложен глубокий смысл о правильном воспитании детей. Дети высказали свои мысли о прочитанном - «Не допустимо брать чужое, нужно слушаться старших, быть добрыми, щедрыми, внимательными. Нельзя заботиться исключительно о собственных желаниях, нельзя грубить и драться. Люди, которые игнорируют эти правила становятся нечестными и одинокими.» В канун новогоднего праздника мы с детьми смастерили красивую ёлочку. </vt:lpstr>
      <vt:lpstr>Мастер класс Ёлочка</vt:lpstr>
      <vt:lpstr>Обводим 14 одинаковых полосок шириной 1,5 см, длиной 20 см</vt:lpstr>
      <vt:lpstr>Вырезаем полоски</vt:lpstr>
      <vt:lpstr>Сгибаем полоски и разрезаем по полам</vt:lpstr>
      <vt:lpstr>Склеиваем каждую петелькой</vt:lpstr>
      <vt:lpstr>Приклеиваем нижний ряд из 7 заготовок, каждый следующий на 1 заготовку меньше </vt:lpstr>
      <vt:lpstr>Украшаем ёлочку</vt:lpstr>
      <vt:lpstr>Ёлочка готова </vt:lpstr>
      <vt:lpstr>Всех с Новым Годом!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Таnya</dc:creator>
  <cp:lastModifiedBy>pavlov valera</cp:lastModifiedBy>
  <cp:revision>7</cp:revision>
  <dcterms:created xsi:type="dcterms:W3CDTF">2019-12-28T11:32:38Z</dcterms:created>
  <dcterms:modified xsi:type="dcterms:W3CDTF">2020-01-05T11:38:56Z</dcterms:modified>
</cp:coreProperties>
</file>