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41" autoAdjust="0"/>
  </p:normalViewPr>
  <p:slideViewPr>
    <p:cSldViewPr snapToGrid="0">
      <p:cViewPr varScale="1">
        <p:scale>
          <a:sx n="87" d="100"/>
          <a:sy n="87" d="100"/>
        </p:scale>
        <p:origin x="6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CB8CA-631B-4E1A-8A7D-64081F1344E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DE94-2786-498A-B37F-85A204413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741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CB8CA-631B-4E1A-8A7D-64081F1344E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DE94-2786-498A-B37F-85A204413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012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CB8CA-631B-4E1A-8A7D-64081F1344E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DE94-2786-498A-B37F-85A20441323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034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CB8CA-631B-4E1A-8A7D-64081F1344E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DE94-2786-498A-B37F-85A204413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948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CB8CA-631B-4E1A-8A7D-64081F1344E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DE94-2786-498A-B37F-85A20441323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9616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CB8CA-631B-4E1A-8A7D-64081F1344E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DE94-2786-498A-B37F-85A204413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540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CB8CA-631B-4E1A-8A7D-64081F1344E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DE94-2786-498A-B37F-85A204413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64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CB8CA-631B-4E1A-8A7D-64081F1344E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DE94-2786-498A-B37F-85A204413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133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CB8CA-631B-4E1A-8A7D-64081F1344E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DE94-2786-498A-B37F-85A204413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34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CB8CA-631B-4E1A-8A7D-64081F1344E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DE94-2786-498A-B37F-85A204413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656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CB8CA-631B-4E1A-8A7D-64081F1344E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DE94-2786-498A-B37F-85A204413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44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CB8CA-631B-4E1A-8A7D-64081F1344E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DE94-2786-498A-B37F-85A204413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258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CB8CA-631B-4E1A-8A7D-64081F1344E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DE94-2786-498A-B37F-85A204413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138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CB8CA-631B-4E1A-8A7D-64081F1344E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DE94-2786-498A-B37F-85A204413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798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CB8CA-631B-4E1A-8A7D-64081F1344E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DE94-2786-498A-B37F-85A204413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977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CB8CA-631B-4E1A-8A7D-64081F1344E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DE94-2786-498A-B37F-85A204413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22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CB8CA-631B-4E1A-8A7D-64081F1344E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F8CDE94-2786-498A-B37F-85A204413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941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8287" y="1858124"/>
            <a:ext cx="7766936" cy="164630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«Озеленение территорий школы №5 в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Тобольске»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04219" y="4449336"/>
            <a:ext cx="7766936" cy="2074127"/>
          </a:xfrm>
        </p:spPr>
        <p:txBody>
          <a:bodyPr>
            <a:normAutofit lnSpcReduction="10000"/>
          </a:bodyPr>
          <a:lstStyle/>
          <a:p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ыполнили: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Кузнецова Анастасия</a:t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Навильникова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Елизавета </a:t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Ученицы 9 Г класса МАОУ СОШ № 5</a:t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Руководитель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Морозова Нелли</a:t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Николаевна</a:t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учитель физической культуры 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02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032" y="-81455"/>
            <a:ext cx="11667622" cy="1656098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БАРХАТЦЫ                    ПЕТУНЬИ          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681" y="1180114"/>
            <a:ext cx="3593973" cy="25666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32" y="1147785"/>
            <a:ext cx="4565327" cy="23739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432" y="3710273"/>
            <a:ext cx="3922306" cy="29417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94894" y="3409516"/>
            <a:ext cx="2769547" cy="369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93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994" y="2936008"/>
            <a:ext cx="5742017" cy="38216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000" y="152400"/>
            <a:ext cx="4202004" cy="26262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9765" y="1261266"/>
            <a:ext cx="6391384" cy="399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5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135" y="3044283"/>
            <a:ext cx="6372125" cy="35683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15" y="259576"/>
            <a:ext cx="5263375" cy="394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1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65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05" y="3490523"/>
            <a:ext cx="6116933" cy="32113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72" y="152400"/>
            <a:ext cx="4960800" cy="330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055" y="3124201"/>
            <a:ext cx="5500262" cy="35935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652" y="247651"/>
            <a:ext cx="5048250" cy="26479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22" y="1091023"/>
            <a:ext cx="5413734" cy="360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9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823" y="1151054"/>
            <a:ext cx="8596668" cy="340360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Комсомольском </a:t>
            </a:r>
            <a:r>
              <a:rPr lang="ru-RU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проспекте:</a:t>
            </a:r>
            <a:br>
              <a:rPr lang="ru-RU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Смесь </a:t>
            </a: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углеводородов =</a:t>
            </a:r>
            <a:r>
              <a:rPr lang="ru-RU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1,690 мг/м3</a:t>
            </a:r>
            <a:br>
              <a:rPr lang="ru-RU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воздухе рабочей зоны центральной газофракционирующей установки </a:t>
            </a:r>
            <a:r>
              <a:rPr lang="ru-RU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1,503 мг/м3. </a:t>
            </a:r>
            <a:r>
              <a:rPr lang="ru-RU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Угарный газ = </a:t>
            </a: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0,327 мг/м3 </a:t>
            </a:r>
            <a:r>
              <a:rPr lang="ru-RU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Воздух </a:t>
            </a: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 выхлопной трубы тоже подвергся анализу. В нем концентрация угарного газа составила 32, 469 </a:t>
            </a:r>
            <a:r>
              <a:rPr lang="ru-RU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мг/м3.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585" y="4638908"/>
            <a:ext cx="4925120" cy="246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1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43" y="532499"/>
            <a:ext cx="5339128" cy="35578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243" y="35894"/>
            <a:ext cx="5739161" cy="32282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509" y="3341273"/>
            <a:ext cx="5982628" cy="336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45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1546303"/>
            <a:ext cx="8596668" cy="3403600"/>
          </a:xfrm>
        </p:spPr>
        <p:txBody>
          <a:bodyPr>
            <a:noAutofit/>
          </a:bodyPr>
          <a:lstStyle/>
          <a:p>
            <a:pPr>
              <a:spcAft>
                <a:spcPts val="750"/>
              </a:spcAft>
            </a:pP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 работы: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Озеленить территорию школы №5 и улучшить экологическую ситуацию.</a:t>
            </a:r>
            <a:b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Описать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расположение школы в микрорайоне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Разобрать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осуществить план озеленения школы и школьного двора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Преобразования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благоустройство пришкольной территории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4.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благоприятных условий я сохранения и укрепления здоровья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6200077" y="6041362"/>
            <a:ext cx="3073925" cy="214472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471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7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476890"/>
              </p:ext>
            </p:extLst>
          </p:nvPr>
        </p:nvGraphicFramePr>
        <p:xfrm>
          <a:off x="-1" y="-134804"/>
          <a:ext cx="12192001" cy="6992804"/>
        </p:xfrm>
        <a:graphic>
          <a:graphicData uri="http://schemas.openxmlformats.org/drawingml/2006/table">
            <a:tbl>
              <a:tblPr firstRow="1" firstCol="1" bandRow="1"/>
              <a:tblGrid>
                <a:gridCol w="3687434">
                  <a:extLst>
                    <a:ext uri="{9D8B030D-6E8A-4147-A177-3AD203B41FA5}">
                      <a16:colId xmlns:a16="http://schemas.microsoft.com/office/drawing/2014/main" val="1745216534"/>
                    </a:ext>
                  </a:extLst>
                </a:gridCol>
                <a:gridCol w="2366799">
                  <a:extLst>
                    <a:ext uri="{9D8B030D-6E8A-4147-A177-3AD203B41FA5}">
                      <a16:colId xmlns:a16="http://schemas.microsoft.com/office/drawing/2014/main" val="84109083"/>
                    </a:ext>
                  </a:extLst>
                </a:gridCol>
                <a:gridCol w="2932976">
                  <a:extLst>
                    <a:ext uri="{9D8B030D-6E8A-4147-A177-3AD203B41FA5}">
                      <a16:colId xmlns:a16="http://schemas.microsoft.com/office/drawing/2014/main" val="486617557"/>
                    </a:ext>
                  </a:extLst>
                </a:gridCol>
                <a:gridCol w="3204792">
                  <a:extLst>
                    <a:ext uri="{9D8B030D-6E8A-4147-A177-3AD203B41FA5}">
                      <a16:colId xmlns:a16="http://schemas.microsoft.com/office/drawing/2014/main" val="3381082216"/>
                    </a:ext>
                  </a:extLst>
                </a:gridCol>
              </a:tblGrid>
              <a:tr h="8571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2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в шт.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2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Цена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одной шт. в руб.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2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материалов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22" marR="63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020944"/>
                  </a:ext>
                </a:extLst>
              </a:tr>
              <a:tr h="8571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Грабли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2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2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2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Бесплатно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(есть в школе)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22" marR="63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264887"/>
                  </a:ext>
                </a:extLst>
              </a:tr>
              <a:tr h="8571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Лопата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2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2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2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Бесплатно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(есть в школе)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22" marR="63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943490"/>
                  </a:ext>
                </a:extLst>
              </a:tr>
              <a:tr h="8571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Лейки 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2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шт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2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2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Бесплатно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(есть в школе)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22" marR="63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819015"/>
                  </a:ext>
                </a:extLst>
              </a:tr>
              <a:tr h="8571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Ведра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2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шт 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2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2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Бесплатно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(есть в школе)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22" marR="63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066221"/>
                  </a:ext>
                </a:extLst>
              </a:tr>
              <a:tr h="8571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Вода 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2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2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2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Бесплатно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(есть в школе)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22" marR="63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231369"/>
                  </a:ext>
                </a:extLst>
              </a:tr>
              <a:tr h="6861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Минеральные удобрения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2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2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2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22" marR="63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493542"/>
                  </a:ext>
                </a:extLst>
              </a:tr>
              <a:tr h="343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Семена смеси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2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п.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2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2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22" marR="63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107868"/>
                  </a:ext>
                </a:extLst>
              </a:tr>
              <a:tr h="343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2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2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2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22" marR="63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359647"/>
                  </a:ext>
                </a:extLst>
              </a:tr>
              <a:tr h="187728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2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1200 руб.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22" marR="63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629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848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268" y="3940865"/>
            <a:ext cx="3606464" cy="27071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0866"/>
            <a:ext cx="4557532" cy="28484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13" y="3198164"/>
            <a:ext cx="4599737" cy="34498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188" y="230866"/>
            <a:ext cx="4475356" cy="335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0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105</TotalTime>
  <Words>110</Words>
  <Application>Microsoft Office PowerPoint</Application>
  <PresentationFormat>Широкоэкранный</PresentationFormat>
  <Paragraphs>49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Trebuchet MS</vt:lpstr>
      <vt:lpstr>Wingdings 3</vt:lpstr>
      <vt:lpstr>Аспект</vt:lpstr>
      <vt:lpstr>«Озеленение территорий школы №5 в  г. Тобольске» </vt:lpstr>
      <vt:lpstr>Презентация PowerPoint</vt:lpstr>
      <vt:lpstr>Презентация PowerPoint</vt:lpstr>
      <vt:lpstr>На Комсомольском проспекте: Смесь углеводородов =1,690 мг/м3 В воздухе рабочей зоны центральной газофракционирующей установки = 1,503 мг/м3.  Угарный газ = 0,327 мг/м3  Воздух из выхлопной трубы тоже подвергся анализу. В нем концентрация угарного газа составила 32, 469 мг/м3.</vt:lpstr>
      <vt:lpstr>Презентация PowerPoint</vt:lpstr>
      <vt:lpstr>Цель работы: Озеленить территорию школы №5 и улучшить экологическую ситуацию.  Задачи: 1.Описать расположение школы в микрорайоне  2.Разобрать и осуществить план озеленения школы и школьного двора  3.Преобразования и благоустройство пришкольной территории 4.Создание благоприятных условий я сохранения и укрепления здоровья </vt:lpstr>
      <vt:lpstr>Презентация PowerPoint</vt:lpstr>
      <vt:lpstr>Презентация PowerPoint</vt:lpstr>
      <vt:lpstr>Презентация PowerPoint</vt:lpstr>
      <vt:lpstr>БАРХАТЦЫ                    ПЕТУНЬИ          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«Озеленение территорий школы №5 в  г. Тобольске» </dc:title>
  <dc:creator>Натали</dc:creator>
  <cp:lastModifiedBy>Натали</cp:lastModifiedBy>
  <cp:revision>14</cp:revision>
  <dcterms:created xsi:type="dcterms:W3CDTF">2019-03-15T16:19:00Z</dcterms:created>
  <dcterms:modified xsi:type="dcterms:W3CDTF">2019-03-15T18:04:24Z</dcterms:modified>
</cp:coreProperties>
</file>