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Nunito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Sans-italic.fntdata"/><Relationship Id="rId10" Type="http://schemas.openxmlformats.org/officeDocument/2006/relationships/font" Target="fonts/NunitoSans-bold.fntdata"/><Relationship Id="rId12" Type="http://schemas.openxmlformats.org/officeDocument/2006/relationships/font" Target="fonts/NunitoSans-boldItalic.fntdata"/><Relationship Id="rId9" Type="http://schemas.openxmlformats.org/officeDocument/2006/relationships/font" Target="fonts/NunitoSans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178d8d2f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178d8d2f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178d8d2fc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178d8d2fc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72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3680700" y="1152475"/>
            <a:ext cx="515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EFEFE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9CB9C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9100" y="0"/>
            <a:ext cx="3485400" cy="148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/>
        </p:nvSpPr>
        <p:spPr>
          <a:xfrm>
            <a:off x="4016075" y="4191150"/>
            <a:ext cx="12987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/>
              <a:t>2019 год</a:t>
            </a:r>
            <a:endParaRPr b="1" sz="1800"/>
          </a:p>
        </p:txBody>
      </p:sp>
      <p:sp>
        <p:nvSpPr>
          <p:cNvPr id="101" name="Google Shape;101;p25"/>
          <p:cNvSpPr txBox="1"/>
          <p:nvPr/>
        </p:nvSpPr>
        <p:spPr>
          <a:xfrm>
            <a:off x="1895825" y="1851300"/>
            <a:ext cx="55392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latin typeface="Nunito Sans"/>
                <a:ea typeface="Nunito Sans"/>
                <a:cs typeface="Nunito Sans"/>
                <a:sym typeface="Nunito Sans"/>
              </a:rPr>
              <a:t>Мой прадед</a:t>
            </a:r>
            <a:endParaRPr b="1" sz="4800"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latin typeface="Nunito Sans"/>
                <a:ea typeface="Nunito Sans"/>
                <a:cs typeface="Nunito Sans"/>
                <a:sym typeface="Nunito Sans"/>
              </a:rPr>
              <a:t>Яровицын Ю.А.</a:t>
            </a:r>
            <a:endParaRPr b="1" sz="4800"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title"/>
          </p:nvPr>
        </p:nvSpPr>
        <p:spPr>
          <a:xfrm>
            <a:off x="213950" y="188450"/>
            <a:ext cx="5662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Яровицын Юрий Александрович</a:t>
            </a:r>
            <a:endParaRPr/>
          </a:p>
        </p:txBody>
      </p:sp>
      <p:sp>
        <p:nvSpPr>
          <p:cNvPr id="107" name="Google Shape;107;p26"/>
          <p:cNvSpPr txBox="1"/>
          <p:nvPr>
            <p:ph idx="2" type="body"/>
          </p:nvPr>
        </p:nvSpPr>
        <p:spPr>
          <a:xfrm>
            <a:off x="3680700" y="1564425"/>
            <a:ext cx="5151600" cy="29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12.10.1926-22.09.1991</a:t>
            </a:r>
            <a:endParaRPr b="1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Мой прадед, Яровицын Юрий Александрович в 17 лет поступил во Владимирское танковое училище. Закончив его, стал в экипаже танка Т-34 радистом-пулемётчиком, с боями дошёл до Балтийского моря. Два раза в танке горел, но живым вернулся с войны!!!Награждён за личную доблесть медалью «За Отвагу», «За взятие Кенигсберга», «За победу над Германией»....и другими.Надо помнить убитых солдат! Ведь они погибли за нас! Я горжусь своим прадедом: он участвовал в победе над фашистами, и у нас теперь мир.</a:t>
            </a:r>
            <a:endParaRPr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правнук Посылин Кирилл 3 Б класс</a:t>
            </a:r>
            <a:endParaRPr sz="12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6"/>
          <p:cNvSpPr/>
          <p:nvPr/>
        </p:nvSpPr>
        <p:spPr>
          <a:xfrm>
            <a:off x="529175" y="1209975"/>
            <a:ext cx="2691600" cy="342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"/>
            </a:br>
            <a:r>
              <a:rPr lang="ru"/>
              <a:t>Здесь можно</a:t>
            </a:r>
            <a:br>
              <a:rPr lang="ru"/>
            </a:br>
            <a:r>
              <a:rPr lang="ru"/>
              <a:t> разместить фотографию</a:t>
            </a:r>
            <a:br>
              <a:rPr lang="ru"/>
            </a:br>
            <a:r>
              <a:rPr lang="ru"/>
              <a:t>участника Великой Отечественной войны</a:t>
            </a:r>
            <a:br>
              <a:rPr lang="ru"/>
            </a:br>
            <a:endParaRPr/>
          </a:p>
        </p:txBody>
      </p:sp>
      <p:sp>
        <p:nvSpPr>
          <p:cNvPr id="109" name="Google Shape;109;p26"/>
          <p:cNvSpPr/>
          <p:nvPr/>
        </p:nvSpPr>
        <p:spPr>
          <a:xfrm>
            <a:off x="529175" y="1209975"/>
            <a:ext cx="2825275" cy="3429598"/>
          </a:xfrm>
          <a:prstGeom prst="rect">
            <a:avLst/>
          </a:prstGeom>
          <a:noFill/>
          <a:ln>
            <a:noFill/>
          </a:ln>
        </p:spPr>
      </p:sp>
      <p:pic>
        <p:nvPicPr>
          <p:cNvPr id="110" name="Google Shape;11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175" y="992325"/>
            <a:ext cx="2857300" cy="3647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28700" y="61075"/>
            <a:ext cx="2321324" cy="198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