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6" r:id="rId3"/>
    <p:sldId id="267" r:id="rId4"/>
    <p:sldId id="269" r:id="rId5"/>
    <p:sldId id="270" r:id="rId6"/>
    <p:sldId id="268" r:id="rId7"/>
    <p:sldId id="271" r:id="rId8"/>
    <p:sldId id="272" r:id="rId9"/>
    <p:sldId id="273" r:id="rId10"/>
    <p:sldId id="274" r:id="rId11"/>
    <p:sldId id="260" r:id="rId12"/>
    <p:sldId id="275" r:id="rId13"/>
    <p:sldId id="276" r:id="rId14"/>
    <p:sldId id="277" r:id="rId15"/>
  </p:sldIdLst>
  <p:sldSz cx="9144000" cy="6858000" type="screen4x3"/>
  <p:notesSz cx="6858000" cy="9144000"/>
  <p:embeddedFontLst>
    <p:embeddedFont>
      <p:font typeface="Comic Sans MS" pitchFamily="66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17.12.2018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17.12.2018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17.12.2018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17.12.2018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17.12.2018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87624" y="1988840"/>
            <a:ext cx="6336704" cy="2646878"/>
            <a:chOff x="1115616" y="2146448"/>
            <a:chExt cx="7165477" cy="23354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873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Здравствуй, Новый год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2163" y="4020243"/>
              <a:ext cx="5732383" cy="46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Автор проекта : воспитатель МКДОУ «</a:t>
              </a:r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Калачеевский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детский сад №1 </a:t>
              </a:r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общеразвивающего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вида» Ковалева Т.С.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Выставка поделок, сделанных детьми и родителями</a:t>
            </a:r>
            <a:endParaRPr lang="ru-RU" dirty="0"/>
          </a:p>
        </p:txBody>
      </p:sp>
      <p:pic>
        <p:nvPicPr>
          <p:cNvPr id="5" name="Содержимое 4" descr="fd1824586c64823a880dbfe52smr-750x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0052"/>
            <a:ext cx="4038600" cy="3026258"/>
          </a:xfrm>
        </p:spPr>
      </p:pic>
      <p:pic>
        <p:nvPicPr>
          <p:cNvPr id="6" name="Содержимое 5" descr="image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08354" y="1943841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hlinkClick r:id="rId2"/>
                </a:rPr>
                <a:t>/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8" name="Рисунок 7" descr="im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«Эксклюзивная </a:t>
            </a:r>
            <a:r>
              <a:rPr lang="ru-RU" dirty="0" smtClean="0"/>
              <a:t>ёлочная игрушка»</a:t>
            </a:r>
            <a:endParaRPr lang="ru-RU" dirty="0"/>
          </a:p>
        </p:txBody>
      </p:sp>
      <p:pic>
        <p:nvPicPr>
          <p:cNvPr id="5" name="Содержимое 4" descr="image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Содержимое 5" descr="image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«Эксклюзивная </a:t>
            </a:r>
            <a:r>
              <a:rPr lang="ru-RU" dirty="0" smtClean="0"/>
              <a:t>ёлочная игрушка»</a:t>
            </a:r>
            <a:endParaRPr lang="ru-RU" dirty="0"/>
          </a:p>
        </p:txBody>
      </p:sp>
      <p:pic>
        <p:nvPicPr>
          <p:cNvPr id="5" name="Содержимое 4" descr="image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Содержимое 5" descr="image (9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«Эксклюзивная </a:t>
            </a:r>
            <a:r>
              <a:rPr lang="ru-RU" dirty="0" smtClean="0"/>
              <a:t>ёлочная игрушка»</a:t>
            </a:r>
            <a:endParaRPr lang="ru-RU" dirty="0"/>
          </a:p>
        </p:txBody>
      </p:sp>
      <p:pic>
        <p:nvPicPr>
          <p:cNvPr id="5" name="Содержимое 4" descr="image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8" name="Содержимое 7" descr="image (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: краткосрочный. </a:t>
            </a:r>
            <a:endParaRPr lang="ru-RU" dirty="0" smtClean="0"/>
          </a:p>
          <a:p>
            <a:r>
              <a:rPr lang="ru-RU" b="1" dirty="0" smtClean="0"/>
              <a:t>Вид </a:t>
            </a:r>
            <a:r>
              <a:rPr lang="ru-RU" b="1" dirty="0" smtClean="0"/>
              <a:t>проекта</a:t>
            </a:r>
            <a:r>
              <a:rPr lang="ru-RU" dirty="0" smtClean="0"/>
              <a:t>: познавательный, творческий. </a:t>
            </a:r>
            <a:endParaRPr lang="ru-RU" dirty="0" smtClean="0"/>
          </a:p>
          <a:p>
            <a:r>
              <a:rPr lang="ru-RU" b="1" dirty="0" smtClean="0"/>
              <a:t>Участники </a:t>
            </a:r>
            <a:r>
              <a:rPr lang="ru-RU" b="1" dirty="0" smtClean="0"/>
              <a:t>проекта</a:t>
            </a:r>
            <a:r>
              <a:rPr lang="ru-RU" dirty="0" smtClean="0"/>
              <a:t>: дети, воспитатели, музыкальный руководитель, родители. </a:t>
            </a:r>
            <a:endParaRPr lang="ru-RU" dirty="0" smtClean="0"/>
          </a:p>
          <a:p>
            <a:r>
              <a:rPr lang="ru-RU" b="1" dirty="0" smtClean="0"/>
              <a:t>Возраст </a:t>
            </a:r>
            <a:r>
              <a:rPr lang="ru-RU" b="1" dirty="0" smtClean="0"/>
              <a:t>детей</a:t>
            </a:r>
            <a:r>
              <a:rPr lang="ru-RU" dirty="0" smtClean="0"/>
              <a:t>: </a:t>
            </a:r>
            <a:r>
              <a:rPr lang="ru-RU" dirty="0" smtClean="0"/>
              <a:t>старшая группа.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 : формировать понятие «праздник», его характерные особенности и значение в жизни людей на примере Нового года.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Задачи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Разобрать понятие праздник – Новый год, выделить его характерные особенности: атрибутика, отношение и настроение людей, правила поведения, традиции. • Вызвать желание участвовать в подготовке к празднику (украшение группы, изготовление пособий, поделок, фотогазеты про Новый год) . • Привлечь родителей как активных участников жизни группы к подготовке к Новогоднему празднику.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73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• обогащение знаний детей о Новогоднем празднике; • осознание детьми доброго, заботливого отношения людей друг к другу и настроения во время праздника – Новый год; • активное участие детей и родителей в подготовке к Новому году; • рост уровня информированности родителей о деятельности ДОУ.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этап. Подготовительный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Определение темы проекта. 2. Формулирование цели и задач проекта. 3. Составление плана реализации основного этапа проекта, наглядного и технического материала для проекта. 4. Подбор художественной литературы по теме (загадки, стихи). 5.Изготовление атрибутов для сюжетно-ролевых игр. 6. Создание дидактических игр. 7.Подбор материала для продуктивной деятельности. 8. Анкетирование родителей.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9626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этап. Выполнение </a:t>
            </a:r>
            <a:r>
              <a:rPr lang="ru-RU" dirty="0" smtClean="0"/>
              <a:t>проекта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занятия и беседы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такое Новый год», «Правила поведения на празднике », «Какой подарок я хочу на Новый год», «Как украсить дом к Новому 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описательных рассказов по сюжетным картинам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«Новогодняя ёлка», «Дед Мороз в гостях у ребят », «Как дети готовились к встрече Деда Мороза », «Зима в лесу»; 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«Кто, где живёт», «Помоги Дед Морозу» «Укрась ёлку»; «Собери ёлку»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«Сделаем бусы на ёлку»,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Словесные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«Отгадай и назови», «Загадки и отгадки», «Что в мешке у Деда Мороза », «Скажи наоборот»; 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Дыхательные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«Подуй на снежок», «Подуй на снежинку», «Снегопад» 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«Заморожу», «Замри»; «К елочки беги», «В гости к снеговику», «Новогодний хоровод».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42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детских рисунков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Новогоднюю тематику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новогодняя композиция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«Дед Мороз»; •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разучивание стихов, песен, танцев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 Новый год.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Оформление газеты «Новогодняя сказка»; панно «Пожелание звёзд»; конкурс «Эксклюзивная ёлочка»; консультация «Готовимся к Новому году»; конкурс «Мастерская Деда Мороза»; украшение группы; консультация для родителей «Откуда появилась традиция наряжать ёлку?», «Новый год для детей: Как устроить праздник» ;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папка-передвижка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«Безопасность детей во время новогодних праздников»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Заключительный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Новогодний праздник «В гости к елочки». Выставка поделок, сделанных детьми и родителями . Презентация проекта «Новый год у ворот» (обмен опытом)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Выставка поделок, сделанных детьми и родителями</a:t>
            </a:r>
            <a:endParaRPr lang="ru-RU" dirty="0"/>
          </a:p>
        </p:txBody>
      </p:sp>
      <p:pic>
        <p:nvPicPr>
          <p:cNvPr id="5" name="Содержимое 4" descr="9869f05277fd08f43f049bf5esmr-750x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0052"/>
            <a:ext cx="4038600" cy="3026258"/>
          </a:xfrm>
        </p:spPr>
      </p:pic>
      <p:pic>
        <p:nvPicPr>
          <p:cNvPr id="6" name="Содержимое 5" descr="383a8eb17a513219463b8195esmr-750x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90333"/>
            <a:ext cx="3168352" cy="4224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 New Roman</vt:lpstr>
      <vt:lpstr>Calibri</vt:lpstr>
      <vt:lpstr>1_Тема Office</vt:lpstr>
      <vt:lpstr>Слайд 1</vt:lpstr>
      <vt:lpstr>Информационная</vt:lpstr>
      <vt:lpstr>Цель и задачи проекта</vt:lpstr>
      <vt:lpstr> Ожидаемый результат</vt:lpstr>
      <vt:lpstr>1 этап. Подготовительный</vt:lpstr>
      <vt:lpstr> 2 этап. Выполнение проекта  Тематические занятия и беседы «Что такое Новый год», «Правила поведения на празднике », «Какой подарок я хочу на Новый год», «Как украсить дом к Новому году  • Составление описательных рассказов по сюжетным картинам «Новогодняя ёлка», «Дед Мороз в гостях у ребят », «Как дети готовились к встрече Деда Мороза », «Зима в лесу»; • Дидактические игры «Кто, где живёт», «Помоги Дед Морозу» «Укрась ёлку»; «Собери ёлку» (пазлы), «Сделаем бусы на ёлку», • Словесные игры «Отгадай и назови», «Загадки и отгадки», «Что в мешке у Деда Мороза », «Скажи наоборот»; • Дыхательные игры «Подуй на снежок», «Подуй на снежинку», «Снегопад» • Подвижные игры «Заморожу», «Замри»; «К елочки беги», «В гости к снеговику», «Новогодний хоровод».</vt:lpstr>
      <vt:lpstr>выставка детских рисунков на Новогоднюю тематику;  • новогодняя композиция «Дед Мороз»; • разучивание стихов, песен, танцев про Новый год. Взаимодействие с семьей. Оформление газеты «Новогодняя сказка»; панно «Пожелание звёзд»; конкурс «Эксклюзивная ёлочка»; консультация «Готовимся к Новому году»; конкурс «Мастерская Деда Мороза»; украшение группы; консультация для родителей «Откуда появилась традиция наряжать ёлку?», «Новый год для детей: Как устроить праздник» ; папка-передвижка «Безопасность детей во время новогодних праздников»</vt:lpstr>
      <vt:lpstr>3 этап.  Заключительный. </vt:lpstr>
      <vt:lpstr> Выставка поделок, сделанных детьми и родителями</vt:lpstr>
      <vt:lpstr> Выставка поделок, сделанных детьми и родителями</vt:lpstr>
      <vt:lpstr>Слайд 11</vt:lpstr>
      <vt:lpstr>Конкурс «Эксклюзивная ёлочная игрушка»</vt:lpstr>
      <vt:lpstr>Конкурс «Эксклюзивная ёлочная игрушка»</vt:lpstr>
      <vt:lpstr>Конкурс «Эксклюзивная ёлочная игрушка»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kola</cp:lastModifiedBy>
  <cp:revision>52</cp:revision>
  <dcterms:created xsi:type="dcterms:W3CDTF">2014-07-06T18:18:01Z</dcterms:created>
  <dcterms:modified xsi:type="dcterms:W3CDTF">2018-12-17T19:26:09Z</dcterms:modified>
</cp:coreProperties>
</file>