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76" r:id="rId8"/>
    <p:sldId id="260" r:id="rId9"/>
    <p:sldId id="261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  <p:sldId id="263" r:id="rId19"/>
    <p:sldId id="265" r:id="rId20"/>
    <p:sldId id="26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42ACA-4804-41F3-A3D6-520EE36E0B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041A0C61-D802-4076-A0BD-6306D1DEA14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Виды, численность которых резко сокращается</a:t>
          </a:r>
          <a:endParaRPr lang="ru-RU" sz="2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C07689-D613-4F4C-8C4C-8B1F6084230D}" type="parTrans" cxnId="{A8DB5F76-F38D-47FA-B2DD-E3AB43F6D87B}">
      <dgm:prSet/>
      <dgm:spPr/>
      <dgm:t>
        <a:bodyPr/>
        <a:lstStyle/>
        <a:p>
          <a:endParaRPr lang="ru-RU"/>
        </a:p>
      </dgm:t>
    </dgm:pt>
    <dgm:pt modelId="{01C0DA00-38FA-4BB9-8DB9-9914B13E2B13}" type="sibTrans" cxnId="{A8DB5F76-F38D-47FA-B2DD-E3AB43F6D87B}">
      <dgm:prSet/>
      <dgm:spPr/>
      <dgm:t>
        <a:bodyPr/>
        <a:lstStyle/>
        <a:p>
          <a:endParaRPr lang="ru-RU"/>
        </a:p>
      </dgm:t>
    </dgm:pt>
    <dgm:pt modelId="{629E19FE-5A5E-4B53-BDA9-DF8188772EF7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Восстанавливаемые и восстанавливающиеся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73DA591C-B50F-435F-943C-AADBAF58ECD7}" type="parTrans" cxnId="{CA616CA3-3754-436D-A61C-DBF64E56115D}">
      <dgm:prSet/>
      <dgm:spPr/>
      <dgm:t>
        <a:bodyPr/>
        <a:lstStyle/>
        <a:p>
          <a:endParaRPr lang="ru-RU"/>
        </a:p>
      </dgm:t>
    </dgm:pt>
    <dgm:pt modelId="{C7107E3E-8290-43B7-947F-AAACF950924F}" type="sibTrans" cxnId="{CA616CA3-3754-436D-A61C-DBF64E56115D}">
      <dgm:prSet/>
      <dgm:spPr/>
      <dgm:t>
        <a:bodyPr/>
        <a:lstStyle/>
        <a:p>
          <a:endParaRPr lang="ru-RU"/>
        </a:p>
      </dgm:t>
    </dgm:pt>
    <dgm:pt modelId="{1D508B73-4B54-45DF-9B75-8DCE95093569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Мало изученные, неопределенные виды</a:t>
          </a:r>
          <a:endParaRPr lang="ru-RU" sz="28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ED3BF-CD04-4C54-A5B7-97E81E1DD56D}" type="sibTrans" cxnId="{9352476C-90ED-4EBB-810D-7E2FB5104140}">
      <dgm:prSet/>
      <dgm:spPr/>
      <dgm:t>
        <a:bodyPr/>
        <a:lstStyle/>
        <a:p>
          <a:endParaRPr lang="ru-RU"/>
        </a:p>
      </dgm:t>
    </dgm:pt>
    <dgm:pt modelId="{55F0A173-C6E3-48FD-9B14-179D9D6B0FAE}" type="parTrans" cxnId="{9352476C-90ED-4EBB-810D-7E2FB5104140}">
      <dgm:prSet/>
      <dgm:spPr/>
      <dgm:t>
        <a:bodyPr/>
        <a:lstStyle/>
        <a:p>
          <a:endParaRPr lang="ru-RU"/>
        </a:p>
      </dgm:t>
    </dgm:pt>
    <dgm:pt modelId="{374E2C3D-C9BC-4326-960E-4BF7F1F47812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Исчезнувшие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652EA9E-2CCB-4254-9BC1-CD064D824276}" type="sibTrans" cxnId="{BF96D4AE-7C0F-4E63-A15F-D330DB1EA68F}">
      <dgm:prSet/>
      <dgm:spPr/>
      <dgm:t>
        <a:bodyPr/>
        <a:lstStyle/>
        <a:p>
          <a:endParaRPr lang="ru-RU"/>
        </a:p>
      </dgm:t>
    </dgm:pt>
    <dgm:pt modelId="{67E9336D-5543-4974-9BF9-455A652480F3}" type="parTrans" cxnId="{BF96D4AE-7C0F-4E63-A15F-D330DB1EA68F}">
      <dgm:prSet/>
      <dgm:spPr/>
      <dgm:t>
        <a:bodyPr/>
        <a:lstStyle/>
        <a:p>
          <a:endParaRPr lang="ru-RU"/>
        </a:p>
      </dgm:t>
    </dgm:pt>
    <dgm:pt modelId="{95EAABD6-A371-4A4E-9A90-DD14C5EC498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Находящиеся под угрозой исчезновения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B661442-D7BD-4C7F-AB7A-CC883B13A0B7}" type="sibTrans" cxnId="{3E94E175-E1EE-41A1-B46E-A19C6F2521EB}">
      <dgm:prSet/>
      <dgm:spPr/>
      <dgm:t>
        <a:bodyPr/>
        <a:lstStyle/>
        <a:p>
          <a:endParaRPr lang="ru-RU"/>
        </a:p>
      </dgm:t>
    </dgm:pt>
    <dgm:pt modelId="{C39D9E18-0DDE-4AC2-AE98-A7D1C5303D73}" type="parTrans" cxnId="{3E94E175-E1EE-41A1-B46E-A19C6F2521EB}">
      <dgm:prSet/>
      <dgm:spPr/>
      <dgm:t>
        <a:bodyPr/>
        <a:lstStyle/>
        <a:p>
          <a:endParaRPr lang="ru-RU"/>
        </a:p>
      </dgm:t>
    </dgm:pt>
    <dgm:pt modelId="{7B11F377-C475-451A-B8A4-FC37A3930621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800" b="0" i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Редкие</a:t>
          </a:r>
          <a:endParaRPr lang="ru-RU" sz="2800" b="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06B152-4B48-4E65-9A3C-32C345E7B7B6}" type="parTrans" cxnId="{B18FC0D9-28AB-429F-BC05-59D27E3CB673}">
      <dgm:prSet/>
      <dgm:spPr/>
      <dgm:t>
        <a:bodyPr/>
        <a:lstStyle/>
        <a:p>
          <a:endParaRPr lang="ru-RU"/>
        </a:p>
      </dgm:t>
    </dgm:pt>
    <dgm:pt modelId="{DA93C6DB-F0A5-4C39-84D3-7F0344A764BB}" type="sibTrans" cxnId="{B18FC0D9-28AB-429F-BC05-59D27E3CB673}">
      <dgm:prSet/>
      <dgm:spPr/>
      <dgm:t>
        <a:bodyPr/>
        <a:lstStyle/>
        <a:p>
          <a:endParaRPr lang="ru-RU"/>
        </a:p>
      </dgm:t>
    </dgm:pt>
    <dgm:pt modelId="{A351175A-B97F-45B5-9EB9-B2746A0DC554}" type="pres">
      <dgm:prSet presAssocID="{07842ACA-4804-41F3-A3D6-520EE36E0B99}" presName="diagram" presStyleCnt="0">
        <dgm:presLayoutVars>
          <dgm:dir/>
          <dgm:resizeHandles val="exact"/>
        </dgm:presLayoutVars>
      </dgm:prSet>
      <dgm:spPr/>
    </dgm:pt>
    <dgm:pt modelId="{A0004F56-B9C7-4CFE-8B42-47B5A200CDAE}" type="pres">
      <dgm:prSet presAssocID="{374E2C3D-C9BC-4326-960E-4BF7F1F47812}" presName="node" presStyleLbl="node1" presStyleIdx="0" presStyleCnt="6" custScaleX="126106" custScaleY="134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6A991-2AE9-414D-A48E-E7D136C7D2F2}" type="pres">
      <dgm:prSet presAssocID="{5652EA9E-2CCB-4254-9BC1-CD064D824276}" presName="sibTrans" presStyleCnt="0"/>
      <dgm:spPr/>
    </dgm:pt>
    <dgm:pt modelId="{97B91294-0234-4F20-AC48-37C3F4F3BBE5}" type="pres">
      <dgm:prSet presAssocID="{95EAABD6-A371-4A4E-9A90-DD14C5EC498E}" presName="node" presStyleLbl="node1" presStyleIdx="1" presStyleCnt="6" custScaleX="119858" custScaleY="178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B8004-5D93-4896-9744-9B6829CE50EB}" type="pres">
      <dgm:prSet presAssocID="{5B661442-D7BD-4C7F-AB7A-CC883B13A0B7}" presName="sibTrans" presStyleCnt="0"/>
      <dgm:spPr/>
    </dgm:pt>
    <dgm:pt modelId="{8F9432C4-1E87-47BC-B259-94156B50A4E1}" type="pres">
      <dgm:prSet presAssocID="{041A0C61-D802-4076-A0BD-6306D1DEA144}" presName="node" presStyleLbl="node1" presStyleIdx="2" presStyleCnt="6" custScaleX="131112" custScaleY="19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343B5-1B75-48AA-9259-C77B036373C4}" type="pres">
      <dgm:prSet presAssocID="{01C0DA00-38FA-4BB9-8DB9-9914B13E2B13}" presName="sibTrans" presStyleCnt="0"/>
      <dgm:spPr/>
    </dgm:pt>
    <dgm:pt modelId="{1B44282C-6E57-4ACC-A0F8-CFC37FD1F3AA}" type="pres">
      <dgm:prSet presAssocID="{7B11F377-C475-451A-B8A4-FC37A39306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E1AD6-5171-42D3-B821-63B150D52179}" type="pres">
      <dgm:prSet presAssocID="{DA93C6DB-F0A5-4C39-84D3-7F0344A764BB}" presName="sibTrans" presStyleCnt="0"/>
      <dgm:spPr/>
    </dgm:pt>
    <dgm:pt modelId="{07AD9C05-6550-478B-B320-9D3FFFAAF992}" type="pres">
      <dgm:prSet presAssocID="{1D508B73-4B54-45DF-9B75-8DCE95093569}" presName="node" presStyleLbl="node1" presStyleIdx="4" presStyleCnt="6" custScaleX="112628" custScaleY="130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2519D-7BB9-4FEB-B038-CA5B29479589}" type="pres">
      <dgm:prSet presAssocID="{072ED3BF-CD04-4C54-A5B7-97E81E1DD56D}" presName="sibTrans" presStyleCnt="0"/>
      <dgm:spPr/>
    </dgm:pt>
    <dgm:pt modelId="{EA839999-1DF7-46D0-99F2-66E3038CAC46}" type="pres">
      <dgm:prSet presAssocID="{629E19FE-5A5E-4B53-BDA9-DF8188772EF7}" presName="node" presStyleLbl="node1" presStyleIdx="5" presStyleCnt="6" custScaleX="193593" custScaleY="18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5639EE-BC4F-46EE-8B6C-235AD6B2033B}" type="presOf" srcId="{629E19FE-5A5E-4B53-BDA9-DF8188772EF7}" destId="{EA839999-1DF7-46D0-99F2-66E3038CAC46}" srcOrd="0" destOrd="0" presId="urn:microsoft.com/office/officeart/2005/8/layout/default"/>
    <dgm:cxn modelId="{08BFFA7A-E265-4D4A-B442-9E5F8750A938}" type="presOf" srcId="{95EAABD6-A371-4A4E-9A90-DD14C5EC498E}" destId="{97B91294-0234-4F20-AC48-37C3F4F3BBE5}" srcOrd="0" destOrd="0" presId="urn:microsoft.com/office/officeart/2005/8/layout/default"/>
    <dgm:cxn modelId="{BF96D4AE-7C0F-4E63-A15F-D330DB1EA68F}" srcId="{07842ACA-4804-41F3-A3D6-520EE36E0B99}" destId="{374E2C3D-C9BC-4326-960E-4BF7F1F47812}" srcOrd="0" destOrd="0" parTransId="{67E9336D-5543-4974-9BF9-455A652480F3}" sibTransId="{5652EA9E-2CCB-4254-9BC1-CD064D824276}"/>
    <dgm:cxn modelId="{3E94E175-E1EE-41A1-B46E-A19C6F2521EB}" srcId="{07842ACA-4804-41F3-A3D6-520EE36E0B99}" destId="{95EAABD6-A371-4A4E-9A90-DD14C5EC498E}" srcOrd="1" destOrd="0" parTransId="{C39D9E18-0DDE-4AC2-AE98-A7D1C5303D73}" sibTransId="{5B661442-D7BD-4C7F-AB7A-CC883B13A0B7}"/>
    <dgm:cxn modelId="{B18FC0D9-28AB-429F-BC05-59D27E3CB673}" srcId="{07842ACA-4804-41F3-A3D6-520EE36E0B99}" destId="{7B11F377-C475-451A-B8A4-FC37A3930621}" srcOrd="3" destOrd="0" parTransId="{DA06B152-4B48-4E65-9A3C-32C345E7B7B6}" sibTransId="{DA93C6DB-F0A5-4C39-84D3-7F0344A764BB}"/>
    <dgm:cxn modelId="{CA616CA3-3754-436D-A61C-DBF64E56115D}" srcId="{07842ACA-4804-41F3-A3D6-520EE36E0B99}" destId="{629E19FE-5A5E-4B53-BDA9-DF8188772EF7}" srcOrd="5" destOrd="0" parTransId="{73DA591C-B50F-435F-943C-AADBAF58ECD7}" sibTransId="{C7107E3E-8290-43B7-947F-AAACF950924F}"/>
    <dgm:cxn modelId="{15850EB3-DBE8-4DEE-BA29-247937A8C926}" type="presOf" srcId="{07842ACA-4804-41F3-A3D6-520EE36E0B99}" destId="{A351175A-B97F-45B5-9EB9-B2746A0DC554}" srcOrd="0" destOrd="0" presId="urn:microsoft.com/office/officeart/2005/8/layout/default"/>
    <dgm:cxn modelId="{076F9561-34B7-4829-AC86-075E0ABAB0D9}" type="presOf" srcId="{1D508B73-4B54-45DF-9B75-8DCE95093569}" destId="{07AD9C05-6550-478B-B320-9D3FFFAAF992}" srcOrd="0" destOrd="0" presId="urn:microsoft.com/office/officeart/2005/8/layout/default"/>
    <dgm:cxn modelId="{A8DB5F76-F38D-47FA-B2DD-E3AB43F6D87B}" srcId="{07842ACA-4804-41F3-A3D6-520EE36E0B99}" destId="{041A0C61-D802-4076-A0BD-6306D1DEA144}" srcOrd="2" destOrd="0" parTransId="{32C07689-D613-4F4C-8C4C-8B1F6084230D}" sibTransId="{01C0DA00-38FA-4BB9-8DB9-9914B13E2B13}"/>
    <dgm:cxn modelId="{5B61DE58-25A7-40C9-B5D1-5F3E3C3C9B15}" type="presOf" srcId="{7B11F377-C475-451A-B8A4-FC37A3930621}" destId="{1B44282C-6E57-4ACC-A0F8-CFC37FD1F3AA}" srcOrd="0" destOrd="0" presId="urn:microsoft.com/office/officeart/2005/8/layout/default"/>
    <dgm:cxn modelId="{326D6433-146E-40BF-9BA6-382E53738513}" type="presOf" srcId="{041A0C61-D802-4076-A0BD-6306D1DEA144}" destId="{8F9432C4-1E87-47BC-B259-94156B50A4E1}" srcOrd="0" destOrd="0" presId="urn:microsoft.com/office/officeart/2005/8/layout/default"/>
    <dgm:cxn modelId="{9352476C-90ED-4EBB-810D-7E2FB5104140}" srcId="{07842ACA-4804-41F3-A3D6-520EE36E0B99}" destId="{1D508B73-4B54-45DF-9B75-8DCE95093569}" srcOrd="4" destOrd="0" parTransId="{55F0A173-C6E3-48FD-9B14-179D9D6B0FAE}" sibTransId="{072ED3BF-CD04-4C54-A5B7-97E81E1DD56D}"/>
    <dgm:cxn modelId="{BB09062D-B917-41F3-98AB-2334A862F0A8}" type="presOf" srcId="{374E2C3D-C9BC-4326-960E-4BF7F1F47812}" destId="{A0004F56-B9C7-4CFE-8B42-47B5A200CDAE}" srcOrd="0" destOrd="0" presId="urn:microsoft.com/office/officeart/2005/8/layout/default"/>
    <dgm:cxn modelId="{70D2EA05-0562-480A-99CD-9389EF4B1412}" type="presParOf" srcId="{A351175A-B97F-45B5-9EB9-B2746A0DC554}" destId="{A0004F56-B9C7-4CFE-8B42-47B5A200CDAE}" srcOrd="0" destOrd="0" presId="urn:microsoft.com/office/officeart/2005/8/layout/default"/>
    <dgm:cxn modelId="{54C02E73-A27D-41D4-AF07-DA463199B2D2}" type="presParOf" srcId="{A351175A-B97F-45B5-9EB9-B2746A0DC554}" destId="{3D76A991-2AE9-414D-A48E-E7D136C7D2F2}" srcOrd="1" destOrd="0" presId="urn:microsoft.com/office/officeart/2005/8/layout/default"/>
    <dgm:cxn modelId="{A03D988F-5140-44E1-BA75-7B809E4EDFF9}" type="presParOf" srcId="{A351175A-B97F-45B5-9EB9-B2746A0DC554}" destId="{97B91294-0234-4F20-AC48-37C3F4F3BBE5}" srcOrd="2" destOrd="0" presId="urn:microsoft.com/office/officeart/2005/8/layout/default"/>
    <dgm:cxn modelId="{D6F7ACFA-1B3C-4924-920A-1DC482546EC8}" type="presParOf" srcId="{A351175A-B97F-45B5-9EB9-B2746A0DC554}" destId="{9E9B8004-5D93-4896-9744-9B6829CE50EB}" srcOrd="3" destOrd="0" presId="urn:microsoft.com/office/officeart/2005/8/layout/default"/>
    <dgm:cxn modelId="{DFB063B6-A498-44CD-B283-8BAE0EF3EE85}" type="presParOf" srcId="{A351175A-B97F-45B5-9EB9-B2746A0DC554}" destId="{8F9432C4-1E87-47BC-B259-94156B50A4E1}" srcOrd="4" destOrd="0" presId="urn:microsoft.com/office/officeart/2005/8/layout/default"/>
    <dgm:cxn modelId="{A38F254C-8DD1-4DF6-A492-A75F59059E2E}" type="presParOf" srcId="{A351175A-B97F-45B5-9EB9-B2746A0DC554}" destId="{A61343B5-1B75-48AA-9259-C77B036373C4}" srcOrd="5" destOrd="0" presId="urn:microsoft.com/office/officeart/2005/8/layout/default"/>
    <dgm:cxn modelId="{1BFD47F1-4F85-42A6-BAAE-01EF131F43B0}" type="presParOf" srcId="{A351175A-B97F-45B5-9EB9-B2746A0DC554}" destId="{1B44282C-6E57-4ACC-A0F8-CFC37FD1F3AA}" srcOrd="6" destOrd="0" presId="urn:microsoft.com/office/officeart/2005/8/layout/default"/>
    <dgm:cxn modelId="{CE0FCC41-FA3E-4AA5-BFB6-CF4DB63A70A0}" type="presParOf" srcId="{A351175A-B97F-45B5-9EB9-B2746A0DC554}" destId="{564E1AD6-5171-42D3-B821-63B150D52179}" srcOrd="7" destOrd="0" presId="urn:microsoft.com/office/officeart/2005/8/layout/default"/>
    <dgm:cxn modelId="{006E069F-F84E-4F00-80A4-C7A944D0E596}" type="presParOf" srcId="{A351175A-B97F-45B5-9EB9-B2746A0DC554}" destId="{07AD9C05-6550-478B-B320-9D3FFFAAF992}" srcOrd="8" destOrd="0" presId="urn:microsoft.com/office/officeart/2005/8/layout/default"/>
    <dgm:cxn modelId="{0A9E9005-D22F-42F0-9267-EDB1F625CAA7}" type="presParOf" srcId="{A351175A-B97F-45B5-9EB9-B2746A0DC554}" destId="{C122519D-7BB9-4FEB-B038-CA5B29479589}" srcOrd="9" destOrd="0" presId="urn:microsoft.com/office/officeart/2005/8/layout/default"/>
    <dgm:cxn modelId="{F343BF56-276B-4F4B-9357-504EB53D921E}" type="presParOf" srcId="{A351175A-B97F-45B5-9EB9-B2746A0DC554}" destId="{EA839999-1DF7-46D0-99F2-66E3038CAC46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83;&#1103;%20&#1079;&#1072;&#1085;&#1103;&#1090;&#1080;&#1103;&#1086;&#1073;%20&#1101;&#1082;&#1086;&#1083;&#1086;&#1075;&#1080;&#1080;\oleg-gazmanov-krasnaja-kniga-(best-muzon.cc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ОУ ИРМО Хомутовская СОШ № 2 Животные Иркутской области из Красной книги Сценарий классного часа составила кл. руководитель: Болякова Л.А."/>
          <p:cNvPicPr>
            <a:picLocks noChangeAspect="1" noChangeArrowheads="1"/>
          </p:cNvPicPr>
          <p:nvPr/>
        </p:nvPicPr>
        <p:blipFill>
          <a:blip r:embed="rId2"/>
          <a:srcRect t="16666" b="25000"/>
          <a:stretch>
            <a:fillRect/>
          </a:stretch>
        </p:blipFill>
        <p:spPr bwMode="auto">
          <a:xfrm>
            <a:off x="0" y="0"/>
            <a:ext cx="93072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природа байкала животные снежный бар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0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Снежный баран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и по запросу природа байкала животные снежный бар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0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Снежный барс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и по запросу природа байкала животные красный вол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82153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Красный волк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74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92961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Светлый хорь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Картинки по запросу природа байкала животные черношапочный сур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0707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Черношапочный сурок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артинки по запросу природа байкала животные лебедь-клику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03755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0"/>
            <a:ext cx="5952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Лебедь-кликун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Картинки по запросу природа байкала животные черный журав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534"/>
            <a:ext cx="8715404" cy="68104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0"/>
            <a:ext cx="67971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Черный журавль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Картинки по запросу заповедники иркутской области през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и по запросу витимский заповед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213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232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Витимский</a:t>
            </a:r>
            <a:r>
              <a:rPr lang="ru-RU" sz="5400" b="1" cap="none" spc="0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заповедник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4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Картинки по запросу природа байкала живот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 flipV="1">
            <a:off x="2786050" y="642918"/>
            <a:ext cx="3786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643042" y="1428736"/>
            <a:ext cx="564360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землю. Берегите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Жаворонка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голубом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зените,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Бабочку на листьях повилики,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тропинках солнечные блики.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камнях играющего краба,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 пустыней тень от баобаба,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Ястреба, парящего над полем,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Ясный месяц над речным покоем,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Ласточку, мелькающую в жите.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землю! Берегите!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leg-gazmanov-krasnaja-kniga-(best-muzon.cc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и по запросу заказники иркут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дизайн для презентации в виде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85918" y="1285860"/>
            <a:ext cx="652255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узнал..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запомнил…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понравилось…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было интересно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природа байкала живот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Категории видов Красной книги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Картинки по запросу красная книга  черная страниц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красная книга белые стран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56</Words>
  <PresentationFormat>Экран (4:3)</PresentationFormat>
  <Paragraphs>20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Категории видов Красной книги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34</cp:revision>
  <dcterms:created xsi:type="dcterms:W3CDTF">2017-12-17T08:12:45Z</dcterms:created>
  <dcterms:modified xsi:type="dcterms:W3CDTF">2017-12-20T16:02:19Z</dcterms:modified>
</cp:coreProperties>
</file>