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3" r:id="rId3"/>
    <p:sldId id="259" r:id="rId4"/>
    <p:sldId id="260" r:id="rId5"/>
    <p:sldId id="261" r:id="rId6"/>
    <p:sldId id="262" r:id="rId7"/>
    <p:sldId id="264" r:id="rId8"/>
    <p:sldId id="270" r:id="rId9"/>
    <p:sldId id="268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80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793F5-664A-4AC8-8BD8-DA9612BA165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909A4-6B37-4A61-B142-7B2E0370C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909A4-6B37-4A61-B142-7B2E0370C89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4656-31AE-4D8D-A68B-6CEEAE730B81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37FF-25D4-4A9A-90BB-58DD0D4EA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4656-31AE-4D8D-A68B-6CEEAE730B81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37FF-25D4-4A9A-90BB-58DD0D4EA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4656-31AE-4D8D-A68B-6CEEAE730B81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37FF-25D4-4A9A-90BB-58DD0D4EA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4656-31AE-4D8D-A68B-6CEEAE730B81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37FF-25D4-4A9A-90BB-58DD0D4EA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4656-31AE-4D8D-A68B-6CEEAE730B81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37FF-25D4-4A9A-90BB-58DD0D4EA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4656-31AE-4D8D-A68B-6CEEAE730B81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37FF-25D4-4A9A-90BB-58DD0D4EA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4656-31AE-4D8D-A68B-6CEEAE730B81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37FF-25D4-4A9A-90BB-58DD0D4EA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4656-31AE-4D8D-A68B-6CEEAE730B81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37FF-25D4-4A9A-90BB-58DD0D4EA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4656-31AE-4D8D-A68B-6CEEAE730B81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37FF-25D4-4A9A-90BB-58DD0D4EA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4656-31AE-4D8D-A68B-6CEEAE730B81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37FF-25D4-4A9A-90BB-58DD0D4EA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4656-31AE-4D8D-A68B-6CEEAE730B81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37FF-25D4-4A9A-90BB-58DD0D4EA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74656-31AE-4D8D-A68B-6CEEAE730B81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37FF-25D4-4A9A-90BB-58DD0D4EA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jubimaja-rodina.ru/stikhi/109-stikhi-pro-gorod-pokachi.html" TargetMode="External"/><Relationship Id="rId2" Type="http://schemas.openxmlformats.org/officeDocument/2006/relationships/hyperlink" Target="https://vk.com/albums-82878625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k.ru/mypokachi/album/54392371282019" TargetMode="External"/><Relationship Id="rId4" Type="http://schemas.openxmlformats.org/officeDocument/2006/relationships/hyperlink" Target="https://ok.ru/pokachi/phot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Адаптивный патриот\ПОКАЧИ\Покачи 25.jpg"/>
          <p:cNvPicPr/>
          <p:nvPr/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14290"/>
            <a:ext cx="3357585" cy="635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ользователь\Desktop\Адаптивный патриот\ПОКАЧИ\5c8c6020230f48df7fa90c9b822a3ce2.jpg"/>
          <p:cNvPicPr/>
          <p:nvPr/>
        </p:nvPicPr>
        <p:blipFill>
          <a:blip r:embed="rId3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14290"/>
            <a:ext cx="5256229" cy="63233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214291"/>
            <a:ext cx="4214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Город </a:t>
            </a:r>
            <a:r>
              <a:rPr lang="ru-RU" sz="2800" b="1" spc="50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Покачи</a:t>
            </a:r>
            <a:r>
              <a:rPr lang="ru-RU" sz="28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spc="50" dirty="0" smtClean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Нижневартовский</a:t>
            </a:r>
            <a:r>
              <a:rPr lang="ru-RU" sz="28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район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Тюменская область</a:t>
            </a:r>
            <a:endParaRPr lang="ru-RU" sz="2800" b="1" spc="50" dirty="0" smtClean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spc="50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ХМАО-Югра</a:t>
            </a:r>
            <a:r>
              <a:rPr lang="ru-RU" sz="28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5857892"/>
            <a:ext cx="4286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Подготовила:  </a:t>
            </a:r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Лядская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Елена Александровна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429156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Пользователь\Downloads\image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86058"/>
            <a:ext cx="3824299" cy="3824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214942" y="357166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B050"/>
              </a:solidFill>
            </a:endParaRPr>
          </a:p>
          <a:p>
            <a:pPr algn="ctr"/>
            <a:endParaRPr lang="ru-RU" b="1" i="1" dirty="0" smtClean="0">
              <a:solidFill>
                <a:srgbClr val="00B050"/>
              </a:solidFill>
            </a:endParaRPr>
          </a:p>
          <a:p>
            <a:pPr algn="ctr"/>
            <a:endParaRPr lang="ru-RU" b="1" i="1" dirty="0" smtClean="0">
              <a:solidFill>
                <a:srgbClr val="00B050"/>
              </a:solidFill>
            </a:endParaRPr>
          </a:p>
          <a:p>
            <a:pPr algn="ctr"/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85728"/>
            <a:ext cx="392909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i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8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</a:t>
            </a:r>
            <a:r>
              <a:rPr lang="ru-RU" sz="28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территории сквера действует игровой комплекс «Кремль»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Downloads\image (12).jpg"/>
          <p:cNvPicPr/>
          <p:nvPr/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071546"/>
            <a:ext cx="5940425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57167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 ДНЁМ РОЖДЕНИЯ ЛЮБИМЫЙ ГОРОД!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643446"/>
            <a:ext cx="721523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 всех надежд,</a:t>
            </a:r>
            <a:endParaRPr kumimoji="0" lang="ru-RU" sz="3200" b="1" i="0" u="none" strike="noStrike" cap="none" spc="0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Мой уютный край,</a:t>
            </a:r>
            <a:endParaRPr kumimoji="0" lang="ru-RU" sz="3200" b="1" i="0" u="none" strike="noStrike" cap="none" spc="0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ты же прекрасен!</a:t>
            </a:r>
            <a:endParaRPr kumimoji="0" lang="ru-RU" sz="3200" b="1" i="0" u="none" strike="noStrike" cap="none" spc="0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Радостью сияй!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20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0"/>
            <a:ext cx="8643999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28604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71480"/>
            <a:ext cx="850112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ИСПОЛЬЗОВАННЫЕ 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ИСТОЧНИКИ:</a:t>
            </a:r>
          </a:p>
          <a:p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hlinkClick r:id="rId3"/>
            </a:endParaRPr>
          </a:p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3"/>
              </a:rPr>
              <a:t>http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3"/>
              </a:rPr>
              <a:t>://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3"/>
              </a:rPr>
              <a:t>ljubimaja-rodina.ru/stikhi/109-stikhi-pro-gorod-pokachi.html</a:t>
            </a:r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https://vk.com/albums-82878625</a:t>
            </a:r>
            <a:endParaRPr lang="ru-RU" sz="12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https://ok.ru/pokachi/photos</a:t>
            </a:r>
            <a:endParaRPr lang="ru-RU" sz="12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https://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ok.ru/mypokachi/album/54392371282019</a:t>
            </a:r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Downloads\image (1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86873" cy="65008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607663" y="714356"/>
            <a:ext cx="592867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 небольшой,</a:t>
            </a:r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 мой надёжный,</a:t>
            </a:r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 молодой,</a:t>
            </a:r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Покачи-таёжный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lang="ru-RU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Печорский,и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Камский,</a:t>
            </a:r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ru-RU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родной,Аганский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Пусть Руси ты не известен,</a:t>
            </a:r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Хоть </a:t>
            </a:r>
            <a:r>
              <a:rPr lang="ru-RU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немног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невелик,</a:t>
            </a:r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в моей душе уместен</a:t>
            </a:r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Твой сибирский лик.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85834"/>
          </a:xfrm>
        </p:spPr>
        <p:txBody>
          <a:bodyPr>
            <a:normAutofit fontScale="90000"/>
          </a:bodyPr>
          <a:lstStyle/>
          <a:p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Наши достопримечательности:</a:t>
            </a:r>
            <a:b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i="1" dirty="0"/>
              <a:t> 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6" name="Рисунок 5" descr="C:\Users\Пользователь\Desktop\Адаптивный патриот\ПОКАЧИ\фото\Виды Покачей (8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143116"/>
            <a:ext cx="3643338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Содержимое 6" descr="C:\Users\Пользователь\Pictures\мечеть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285860"/>
            <a:ext cx="3643338" cy="71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мечеть покачи фот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143116"/>
            <a:ext cx="3357566" cy="4252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Пользователь\Pictures\храм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3714776" cy="571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ownloads\9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786190"/>
            <a:ext cx="5286412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C:\Users\Пользователь\Desktop\Адаптивный патриот\ПОКАЧИ\фото\Виды Покачей (20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4071966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Пользователь\Pictures\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000372"/>
            <a:ext cx="3071834" cy="64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ользователь\Pictures\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000372"/>
            <a:ext cx="5214974" cy="78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Адаптивный патриот\ПОКАЧИ\фото\Виды Покачей (17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14290"/>
            <a:ext cx="5929354" cy="6357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C:\Users\Пользователь\Downloads\a0Z5tSE5BO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857520" cy="6357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7" y="357167"/>
            <a:ext cx="8143931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ТАЁЖНЫЕ КРАСОТЫ</a:t>
            </a:r>
          </a:p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C:\Users\Пользователь\Desktop\Адаптивный патриот\ПОКАЧИ\фото\Покачи - 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4000528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Пользователь\Desktop\Адаптивный патриот\ПОКАЧИ\фото\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285860"/>
            <a:ext cx="3898906" cy="4942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1472" y="4037389"/>
            <a:ext cx="35004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Наша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летопись богата,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Унаследовав от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ханта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болота,и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леса,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еловые поля,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1" y="4357694"/>
            <a:ext cx="37147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зелёные долины,</a:t>
            </a:r>
            <a:endPara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высокие холмы,</a:t>
            </a:r>
            <a:endPara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аганские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глубины</a:t>
            </a:r>
            <a:endPara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Красою гордою полны.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7" y="357167"/>
            <a:ext cx="814393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C:\Users\Пользователь\Desktop\Адаптивный патриот\ПОКАЧИ\фото\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350046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C:\Users\Пользователь\Desktop\Адаптивный патриот\ПОКАЧИ\фото\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500042"/>
            <a:ext cx="350046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171475" y="2786059"/>
            <a:ext cx="48010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Орехи, ягоды, грибы – 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рироды вечные дары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C:\Users\Пользователь\Downloads\image (17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000504"/>
            <a:ext cx="3514725" cy="2481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C:\Users\Пользователь\Downloads\image (18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000504"/>
            <a:ext cx="3571900" cy="2495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20" y="128152"/>
            <a:ext cx="8572560" cy="21311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190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рамках социального партнерства между правительством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Югры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 нефтяной компанией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ЛУКОЙЛ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 25-летнему юбилею города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Покачи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построен новый сквер.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C:\Users\Пользователь\Downloads\_H8LzJcSSW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715000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286248" y="6143644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Проект сквера «Таёжный»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ownloads\ayreagluf80.jpg"/>
          <p:cNvPicPr/>
          <p:nvPr/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358246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ользователь\Downloads\image (5)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5500702"/>
            <a:ext cx="1357321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 </a:t>
            </a:r>
          </a:p>
          <a:p>
            <a:pPr algn="ctr"/>
            <a:r>
              <a:rPr lang="ru-RU" sz="2400" b="1" i="1" dirty="0" smtClean="0"/>
              <a:t>Композиция «Соболиная семейка», соболь – символ </a:t>
            </a:r>
            <a:r>
              <a:rPr lang="ru-RU" sz="2400" b="1" i="1" dirty="0" err="1" smtClean="0"/>
              <a:t>Покачей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169</Words>
  <Application>Microsoft Office PowerPoint</Application>
  <PresentationFormat>Экран (4:3)</PresentationFormat>
  <Paragraphs>89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Наши достопримечательности: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32</cp:revision>
  <dcterms:created xsi:type="dcterms:W3CDTF">2017-11-07T18:14:22Z</dcterms:created>
  <dcterms:modified xsi:type="dcterms:W3CDTF">2017-11-08T06:49:14Z</dcterms:modified>
</cp:coreProperties>
</file>