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0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4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4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0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7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4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8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2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9915-53CD-4577-95D0-60CE4750C195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04C0-6995-4844-85B2-1110BC23D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7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461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№36»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«ДЕКОРАТИАНЫЙ СОСУД ИЗ СТЕКЛЯННОЙ БАНКИ»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40874"/>
            <a:ext cx="9144000" cy="301712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подготовительной группы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Пыльнова Д.К.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Октябрь, 2017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6" y="300249"/>
            <a:ext cx="4534469" cy="6045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9234" y="300249"/>
            <a:ext cx="400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стеклянную банку.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6" y="409432"/>
            <a:ext cx="4478172" cy="5970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2938" y="409432"/>
            <a:ext cx="4061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акриловыми красками героев мультфильма «Русалочка» (Ариэль,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Флаундер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Себастьян), ракушек, рыбок.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Наклеиваем изображения на стеклянную банку.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217226"/>
            <a:ext cx="4653886" cy="62051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63318" y="217226"/>
            <a:ext cx="4080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контур с помощью витражных красок по стеклу.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6" y="313897"/>
            <a:ext cx="4707624" cy="627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7910" y="313897"/>
            <a:ext cx="4026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декоративные камни с помощью клея «Момент» (с внутренней стороны стеклянной банки).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300308"/>
            <a:ext cx="4703286" cy="6298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12718" y="300308"/>
            <a:ext cx="40312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Насыпаем в стеклянную банку морскую соль.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42" y="312762"/>
            <a:ext cx="1998545" cy="2664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312761"/>
            <a:ext cx="4566029" cy="6088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33038" y="2995684"/>
            <a:ext cx="411096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декоративный стеклянный сосуд готов!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Применение: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не только для украшения группы детского сада, но и для хранения морской соли, как средства развития художественных способностей детей дошкольного возраста.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130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Муниципальное казенное дошкольное образовательное учреждение «Детский сад №36»    МАСТЕР – КЛАСС «ДЕКОРАТИАНЫЙ СОСУД ИЗ СТЕКЛЯННОЙ БАНКИ»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Пыльнов</dc:creator>
  <cp:lastModifiedBy>Алексей Пыльнов</cp:lastModifiedBy>
  <cp:revision>6</cp:revision>
  <dcterms:created xsi:type="dcterms:W3CDTF">2017-10-02T17:24:22Z</dcterms:created>
  <dcterms:modified xsi:type="dcterms:W3CDTF">2017-10-02T18:21:49Z</dcterms:modified>
</cp:coreProperties>
</file>