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62E1F8-5D2B-4854-AD76-24CDBA04F000}" type="datetimeFigureOut">
              <a:rPr lang="ru-RU" smtClean="0"/>
              <a:t>10.09.2017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DCBB3-6B2E-4089-8F43-0B1F2E8F0DA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5" y="5589240"/>
            <a:ext cx="5637010" cy="93610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err="1" smtClean="0"/>
              <a:t>Карабчукова</a:t>
            </a:r>
            <a:r>
              <a:rPr lang="ru-RU" dirty="0" smtClean="0"/>
              <a:t> И.В., </a:t>
            </a:r>
            <a:r>
              <a:rPr lang="ru-RU" dirty="0"/>
              <a:t>в</a:t>
            </a:r>
            <a:r>
              <a:rPr lang="ru-RU" dirty="0" smtClean="0"/>
              <a:t>оспитатель логопедической группы</a:t>
            </a:r>
          </a:p>
          <a:p>
            <a:pPr algn="ctr"/>
            <a:r>
              <a:rPr lang="ru-RU" dirty="0" smtClean="0"/>
              <a:t>МДОУ «Детский сад № 2 г. Черемхово»</a:t>
            </a:r>
          </a:p>
          <a:p>
            <a:pPr algn="ctr"/>
            <a:r>
              <a:rPr lang="ru-RU" dirty="0" smtClean="0"/>
              <a:t>Иркутская область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620688"/>
            <a:ext cx="7175351" cy="4304769"/>
          </a:xfrm>
        </p:spPr>
        <p:txBody>
          <a:bodyPr/>
          <a:lstStyle/>
          <a:p>
            <a:r>
              <a:rPr lang="ru-RU" sz="3600" i="1" dirty="0" smtClean="0">
                <a:solidFill>
                  <a:srgbClr val="002060"/>
                </a:solidFill>
              </a:rPr>
              <a:t>Мое любимое </a:t>
            </a:r>
            <a:r>
              <a:rPr lang="ru-RU" sz="3600" i="1" dirty="0" err="1" smtClean="0">
                <a:solidFill>
                  <a:srgbClr val="002060"/>
                </a:solidFill>
              </a:rPr>
              <a:t>Приангарье</a:t>
            </a:r>
            <a:r>
              <a:rPr lang="ru-RU" sz="3600" i="1" dirty="0" smtClean="0">
                <a:solidFill>
                  <a:srgbClr val="002060"/>
                </a:solidFill>
              </a:rPr>
              <a:t/>
            </a:r>
            <a:br>
              <a:rPr lang="ru-RU" sz="3600" i="1" dirty="0" smtClean="0">
                <a:solidFill>
                  <a:srgbClr val="002060"/>
                </a:solidFill>
              </a:rPr>
            </a:br>
            <a:endParaRPr lang="ru-RU" sz="3600" i="1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7521"/>
            <a:ext cx="4464496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81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13" y="3429000"/>
            <a:ext cx="4209661" cy="3153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51580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81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3"/>
            <a:ext cx="4176464" cy="313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4743450" cy="356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95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0528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027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703197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5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4413026" cy="5879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47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607419" cy="3475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640013" cy="351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2976"/>
            <a:ext cx="2509214" cy="3343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75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64591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" y="3936491"/>
            <a:ext cx="3748705" cy="2813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31" y="260648"/>
            <a:ext cx="3453921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37" y="3782391"/>
            <a:ext cx="3701909" cy="2778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3"/>
            <a:ext cx="2736304" cy="364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82042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</TotalTime>
  <Words>21</Words>
  <Application>Microsoft Office PowerPoint</Application>
  <PresentationFormat>Экран (4:3)</PresentationFormat>
  <Paragraphs>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Воздушный поток</vt:lpstr>
      <vt:lpstr>Мое любимое Приангарье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Мое любимое Приангарье</dc:title>
  <dc:creator>1</dc:creator>
  <cp:lastModifiedBy>1</cp:lastModifiedBy>
  <cp:revision>5</cp:revision>
  <dcterms:created xsi:type="dcterms:W3CDTF">2017-09-10T00:58:59Z</dcterms:created>
  <dcterms:modified xsi:type="dcterms:W3CDTF">2017-09-10T01:21:15Z</dcterms:modified>
</cp:coreProperties>
</file>