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59" r:id="rId6"/>
    <p:sldId id="258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6081-93FA-4883-A1AF-B0794005A765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B14FF-6C2A-4EEA-8991-8C607C8983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4000">
    <p:circl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4EF0A5-9C9C-4A90-A718-74432F959292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3F812A-111F-410E-9C9E-1133B21C2F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circle/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4;&#1083;&#1077;&#1075;\&#1052;&#1086;&#1080;%20&#1076;&#1086;&#1082;&#1091;&#1084;&#1077;&#1085;&#1090;&#1099;\&#1055;&#1083;&#1072;&#1074;&#1085;&#1072;&#1103;%20&#1092;&#1086;&#1085;&#1086;&#1074;&#1072;&#1103;%20&#1084;&#1091;&#1079;&#1099;&#1082;&#1072;%20&#1075;&#1080;&#1090;&#1072;&#1088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Алтайский край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2016-06-27 19-33-3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pic>
        <p:nvPicPr>
          <p:cNvPr id="9" name="Плавная фоновая музыка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circle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729125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Алтайские горы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File_JPG_420864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 Церковка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-06-12 17-07-2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 Катунь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File_JPG_159904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Буланиха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7-26 16-42-3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 Бия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-07-28 06-47-1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Яровое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7-29 10-37-3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4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Манжерок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72912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19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Алтайский край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Алтайский край</dc:title>
  <dc:creator>Олег</dc:creator>
  <cp:lastModifiedBy>Олег</cp:lastModifiedBy>
  <cp:revision>13</cp:revision>
  <dcterms:created xsi:type="dcterms:W3CDTF">2017-08-13T09:05:17Z</dcterms:created>
  <dcterms:modified xsi:type="dcterms:W3CDTF">2017-08-13T10:49:46Z</dcterms:modified>
</cp:coreProperties>
</file>